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sldIdLst>
    <p:sldId id="282" r:id="rId5"/>
    <p:sldId id="308" r:id="rId6"/>
    <p:sldId id="345" r:id="rId7"/>
    <p:sldId id="378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6" r:id="rId21"/>
    <p:sldId id="399" r:id="rId22"/>
    <p:sldId id="398" r:id="rId23"/>
    <p:sldId id="400" r:id="rId24"/>
    <p:sldId id="401" r:id="rId25"/>
    <p:sldId id="402" r:id="rId26"/>
    <p:sldId id="395" r:id="rId27"/>
    <p:sldId id="407" r:id="rId28"/>
    <p:sldId id="403" r:id="rId29"/>
    <p:sldId id="404" r:id="rId30"/>
    <p:sldId id="405" r:id="rId31"/>
    <p:sldId id="408" r:id="rId32"/>
    <p:sldId id="409" r:id="rId33"/>
    <p:sldId id="410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31" r:id="rId51"/>
    <p:sldId id="432" r:id="rId52"/>
    <p:sldId id="406" r:id="rId53"/>
    <p:sldId id="428" r:id="rId54"/>
    <p:sldId id="429" r:id="rId55"/>
    <p:sldId id="38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8"/>
            <p14:sldId id="345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2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46" d="100"/>
          <a:sy n="46" d="100"/>
        </p:scale>
        <p:origin x="140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Ref:	</a:t>
            </a:r>
          </a:p>
          <a:p>
            <a:pPr marL="171450" indent="-171450">
              <a:buFontTx/>
              <a:buChar char="-"/>
            </a:pPr>
            <a:r>
              <a:rPr lang="hr-HR" dirty="0"/>
              <a:t>https://www.w3schools.com/react/react_jsx.asp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Snaga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Reacta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leži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njegovoj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sposobnosti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složeno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razbije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upravljive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dijelove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nazvane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komponente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Ovaj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modularni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olakšava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održavanje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ažuriranje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koda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izradi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interaktivnih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Visoko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tržištu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rada,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pogotovo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full-stack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developere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Pruža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jednostavan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snažan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kreiranje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ponovno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upotrebljivih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elemenata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korisničkog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Napravite react app from scratch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imati u sebi h1 "Obozavam React i jsx"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sadrzati listu sa 3 stavke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dodatnu stranicu:</a:t>
            </a:r>
            <a:r>
              <a:rPr lang="hr-HR" sz="1600" dirty="0"/>
              <a:t> Kreirajte novu komponentu, npr.</a:t>
            </a:r>
            <a:r>
              <a:rPr lang="en-US" sz="1600" dirty="0"/>
              <a:t> </a:t>
            </a:r>
            <a:r>
              <a:rPr lang="en-US" sz="1600" dirty="0" err="1"/>
              <a:t>Services.jsx</a:t>
            </a:r>
            <a:r>
              <a:rPr lang="en-US" sz="1600" dirty="0"/>
              <a:t> </a:t>
            </a:r>
            <a:r>
              <a:rPr lang="pl-PL" dirty="0"/>
              <a:t>i dodajte rutu za nju.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r>
              <a:rPr lang="hr-HR" b="1" dirty="0"/>
              <a:t>Postavi osnovnu strukturu aplikacije</a:t>
            </a:r>
            <a:endParaRPr lang="en-US" b="1" dirty="0"/>
          </a:p>
          <a:p>
            <a:r>
              <a:rPr lang="hr-HR" dirty="0">
                <a:solidFill>
                  <a:schemeClr val="bg1"/>
                </a:solidFill>
              </a:rPr>
              <a:t>U datoteci index.js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hr-HR" dirty="0">
                <a:solidFill>
                  <a:schemeClr val="bg1"/>
                </a:solidFill>
              </a:rPr>
              <a:t>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dva HTML paragrafa:</a:t>
            </a:r>
            <a:br>
              <a:rPr lang="en-US" dirty="0"/>
            </a:br>
            <a:br>
              <a:rPr lang="en-US" dirty="0"/>
            </a:b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</a:t>
            </a:r>
            <a:br>
              <a:rPr lang="en-US" i="1" dirty="0">
                <a:solidFill>
                  <a:schemeClr val="bg1"/>
                </a:solidFill>
              </a:rPr>
            </a:br>
            <a:br>
              <a:rPr lang="en-US" i="1" dirty="0">
                <a:solidFill>
                  <a:schemeClr val="bg1"/>
                </a:solidFill>
              </a:rPr>
            </a:br>
            <a:r>
              <a:rPr lang="hr-HR" b="1" dirty="0"/>
              <a:t>Prikaži sadržaj u DOM-u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</a:t>
            </a:r>
            <a:r>
              <a:rPr lang="en-US" dirty="0"/>
              <a:t>(</a:t>
            </a:r>
            <a:r>
              <a:rPr lang="en-US" dirty="0" err="1"/>
              <a:t>ili</a:t>
            </a:r>
            <a:r>
              <a:rPr lang="en-US" dirty="0"/>
              <a:t> lorem-pic) </a:t>
            </a:r>
            <a:r>
              <a:rPr lang="hr-HR" dirty="0"/>
              <a:t>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5225</TotalTime>
  <Words>3640</Words>
  <Application>Microsoft Office PowerPoint</Application>
  <PresentationFormat>Widescreen</PresentationFormat>
  <Paragraphs>362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282</cp:revision>
  <dcterms:created xsi:type="dcterms:W3CDTF">2021-08-14T09:32:24Z</dcterms:created>
  <dcterms:modified xsi:type="dcterms:W3CDTF">2025-05-21T05:12:39Z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